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82" r:id="rId2"/>
    <p:sldId id="329" r:id="rId3"/>
    <p:sldId id="351" r:id="rId4"/>
    <p:sldId id="332" r:id="rId5"/>
    <p:sldId id="347" r:id="rId6"/>
    <p:sldId id="331" r:id="rId7"/>
    <p:sldId id="361" r:id="rId8"/>
    <p:sldId id="333" r:id="rId9"/>
    <p:sldId id="334" r:id="rId10"/>
    <p:sldId id="327" r:id="rId11"/>
    <p:sldId id="328" r:id="rId12"/>
    <p:sldId id="335" r:id="rId13"/>
    <p:sldId id="336" r:id="rId14"/>
    <p:sldId id="352" r:id="rId15"/>
    <p:sldId id="338" r:id="rId16"/>
    <p:sldId id="339" r:id="rId17"/>
    <p:sldId id="311" r:id="rId18"/>
    <p:sldId id="357" r:id="rId19"/>
    <p:sldId id="312" r:id="rId20"/>
    <p:sldId id="362" r:id="rId21"/>
    <p:sldId id="353" r:id="rId22"/>
    <p:sldId id="363" r:id="rId23"/>
    <p:sldId id="354" r:id="rId24"/>
    <p:sldId id="317" r:id="rId25"/>
    <p:sldId id="318" r:id="rId26"/>
    <p:sldId id="320" r:id="rId27"/>
    <p:sldId id="321" r:id="rId28"/>
    <p:sldId id="322" r:id="rId29"/>
    <p:sldId id="366" r:id="rId30"/>
    <p:sldId id="323" r:id="rId31"/>
    <p:sldId id="355" r:id="rId32"/>
    <p:sldId id="364" r:id="rId33"/>
    <p:sldId id="356" r:id="rId34"/>
    <p:sldId id="359" r:id="rId35"/>
    <p:sldId id="365" r:id="rId36"/>
    <p:sldId id="360" r:id="rId37"/>
    <p:sldId id="316" r:id="rId38"/>
    <p:sldId id="31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B349"/>
    <a:srgbClr val="F3793A"/>
    <a:srgbClr val="A771AF"/>
    <a:srgbClr val="649B7B"/>
    <a:srgbClr val="12BBB0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C2D0DE-C60A-9D4C-8D58-9B50883288CE}" v="15" dt="2025-10-19T19:55:14.0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1350"/>
    <p:restoredTop sz="94603"/>
  </p:normalViewPr>
  <p:slideViewPr>
    <p:cSldViewPr snapToGrid="0">
      <p:cViewPr varScale="1">
        <p:scale>
          <a:sx n="89" d="100"/>
          <a:sy n="89" d="100"/>
        </p:scale>
        <p:origin x="19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03F79-0245-9B46-AC20-142E58CB16F7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ACC8E-18DC-DC46-8E9A-CDE7F685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5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ACC8E-18DC-DC46-8E9A-CDE7F685AE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12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1610FF-33B7-5947-9DEA-34079F0252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97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CDC32-06F4-F8C3-D967-19A4915C99A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20EBD8-18F5-60C5-CAEF-B697AD37A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DA4D1-7326-10B3-BA28-4A287C3907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Our God is Amazing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B94661F-F9D5-3A1B-7C1D-2CD2FF2366F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673384-B58E-46F3-8EA3-F021EECDFD76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75FE22D-741E-F81F-B2FD-92DF1A7D84A0}"/>
              </a:ext>
            </a:extLst>
          </p:cNvPr>
          <p:cNvSpPr txBox="1">
            <a:spLocks/>
          </p:cNvSpPr>
          <p:nvPr/>
        </p:nvSpPr>
        <p:spPr>
          <a:xfrm>
            <a:off x="1234306" y="1653182"/>
            <a:ext cx="7615042" cy="4676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made the great big elephants And the tiny, crawling ants.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made the spotty leopards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stripy zebras.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made the fluffy bunnies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bees to make us honey.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made the quiet moths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the lazy, sleepy sloths.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5B2BFD-0A90-5939-A288-C161988EBF50}"/>
              </a:ext>
            </a:extLst>
          </p:cNvPr>
          <p:cNvSpPr txBox="1">
            <a:spLocks/>
          </p:cNvSpPr>
          <p:nvPr/>
        </p:nvSpPr>
        <p:spPr>
          <a:xfrm>
            <a:off x="469827" y="6466966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(Actions or props)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169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6A92F-7FC1-7952-0EC8-715BE0267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2DA0A-AE69-FD15-6C06-372B40250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Our God is Amazing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83C86C7-656F-3A48-2106-C64AE0553F86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77E8D9-62E8-F45B-7F23-F4693AA0AF7F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738501F-CCF2-9DB9-E699-99628F7095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EB2D5E4-E28A-D010-B078-29C384455AAE}"/>
              </a:ext>
            </a:extLst>
          </p:cNvPr>
          <p:cNvSpPr txBox="1">
            <a:spLocks/>
          </p:cNvSpPr>
          <p:nvPr/>
        </p:nvSpPr>
        <p:spPr>
          <a:xfrm>
            <a:off x="1216671" y="1506171"/>
            <a:ext cx="7631723" cy="4624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Our God is amazing!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(Our God is amazing!)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 us all praise Him.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(Let us all praise Him.)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the animals, great and small,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Each one different and incredible,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God is amazing.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God is amazing.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God is amazing.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DCC5DE-A984-863A-D4F3-48CA10C66FC4}"/>
              </a:ext>
            </a:extLst>
          </p:cNvPr>
          <p:cNvSpPr txBox="1"/>
          <p:nvPr/>
        </p:nvSpPr>
        <p:spPr>
          <a:xfrm>
            <a:off x="1559169" y="121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DF7395-7B41-4E67-538A-138DE3A5F3F9}"/>
              </a:ext>
            </a:extLst>
          </p:cNvPr>
          <p:cNvSpPr txBox="1">
            <a:spLocks/>
          </p:cNvSpPr>
          <p:nvPr/>
        </p:nvSpPr>
        <p:spPr>
          <a:xfrm>
            <a:off x="469827" y="651190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“Our God Is Amazing”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5BC80C0-6152-3F0C-E246-7E39C18858B2}"/>
              </a:ext>
            </a:extLst>
          </p:cNvPr>
          <p:cNvSpPr txBox="1">
            <a:spLocks/>
          </p:cNvSpPr>
          <p:nvPr/>
        </p:nvSpPr>
        <p:spPr>
          <a:xfrm>
            <a:off x="247088" y="643952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(Actions or props)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854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D5889-B41D-1DB8-CB4D-70A44CE0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CDC1F-D5D6-7126-FF23-98FEFA43B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Happy Birthday 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7E7F9B4-F42B-CA66-95BB-079E88C20A6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DA3E790-0693-DB5B-EEF2-6FD3E791EA29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85BB9CD-5F25-72E5-B217-75757B002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491025-26B6-E4DE-090E-FEECE7CD3D6C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446F235-A4AB-EDE7-D138-15AF25B7E493}"/>
              </a:ext>
            </a:extLst>
          </p:cNvPr>
          <p:cNvSpPr txBox="1">
            <a:spLocks/>
          </p:cNvSpPr>
          <p:nvPr/>
        </p:nvSpPr>
        <p:spPr>
          <a:xfrm>
            <a:off x="1171001" y="2294376"/>
            <a:ext cx="761797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birthday, happy birthday,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loves you dear ___________.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1" name="Happy Birthday">
            <a:hlinkClick r:id="" action="ppaction://media"/>
            <a:extLst>
              <a:ext uri="{FF2B5EF4-FFF2-40B4-BE49-F238E27FC236}">
                <a16:creationId xmlns:a16="http://schemas.microsoft.com/office/drawing/2014/main" id="{83F501C1-2879-E296-BF7E-11C63E39A5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C9513F8-891C-6622-605A-13A59575795A}"/>
              </a:ext>
            </a:extLst>
          </p:cNvPr>
          <p:cNvSpPr txBox="1">
            <a:spLocks/>
          </p:cNvSpPr>
          <p:nvPr/>
        </p:nvSpPr>
        <p:spPr>
          <a:xfrm>
            <a:off x="337374" y="6487155"/>
            <a:ext cx="8633371" cy="48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2333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23338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“Happy Birthday” by Janet Sage, copyright © 2001 North American Division Corporation of Seventh-day Adventists. From Little Voices Praise Him, #39. Used by permission.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6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113D2C-AE2C-DFCB-1E97-81AC986F6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7AFC5-8D30-6078-34E8-DDAA88F28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Visitor Song 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C858DE5-A0FC-6B9D-7582-1E33E3AF065F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A0397A-37DD-F312-C442-C9F11BB6F9B3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1D48A63-497B-D529-5415-8B584175E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847E4E-A373-AF85-952C-2977D6D02D7E}"/>
              </a:ext>
            </a:extLst>
          </p:cNvPr>
          <p:cNvSpPr txBox="1">
            <a:spLocks/>
          </p:cNvSpPr>
          <p:nvPr/>
        </p:nvSpPr>
        <p:spPr>
          <a:xfrm>
            <a:off x="1078523" y="1716216"/>
            <a:ext cx="8229529" cy="444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smile and wave.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 to Sabbath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We’re glad you came.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hope to see you again. (x2)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F74D98-53FB-4C0C-0555-6F73BF6AE76D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" name="Visitor Song (Master)">
            <a:hlinkClick r:id="" action="ppaction://media"/>
            <a:extLst>
              <a:ext uri="{FF2B5EF4-FFF2-40B4-BE49-F238E27FC236}">
                <a16:creationId xmlns:a16="http://schemas.microsoft.com/office/drawing/2014/main" id="{AC38874F-E9F6-4EE6-5B94-CBC7D06E9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367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4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AD6D3-E406-D245-5C3B-187A98FF5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2735B0-1570-C9E9-DE3B-426E23BC2B43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&amp; OFFERING CHART</a:t>
            </a:r>
          </a:p>
        </p:txBody>
      </p:sp>
    </p:spTree>
    <p:extLst>
      <p:ext uri="{BB962C8B-B14F-4D97-AF65-F5344CB8AC3E}">
        <p14:creationId xmlns:p14="http://schemas.microsoft.com/office/powerpoint/2010/main" val="3982323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478EC8-2EA8-EF56-96FB-5C499D4C8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0831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For Jesus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605A1A5-BF2F-9E60-0276-DB40117328A5}"/>
              </a:ext>
            </a:extLst>
          </p:cNvPr>
          <p:cNvSpPr/>
          <p:nvPr/>
        </p:nvSpPr>
        <p:spPr>
          <a:xfrm>
            <a:off x="-2873210" y="472299"/>
            <a:ext cx="485620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5866F8E-B621-76E5-467C-689F7CC89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1001" y="1650486"/>
            <a:ext cx="8133572" cy="492369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For Jesus,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Jesus,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pic>
        <p:nvPicPr>
          <p:cNvPr id="7" name="For Jesus (Master 3)">
            <a:hlinkClick r:id="" action="ppaction://media"/>
            <a:extLst>
              <a:ext uri="{FF2B5EF4-FFF2-40B4-BE49-F238E27FC236}">
                <a16:creationId xmlns:a16="http://schemas.microsoft.com/office/drawing/2014/main" id="{1C83E7BD-09E1-2542-1585-193E3DD77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90" y="602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6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9FE78-91A0-84C1-F401-B06958B9B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7E64C2-BC96-D5DF-4AC6-25FF7AC8B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139" y="99359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For Jesus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378139-9CA1-4ECF-4625-F1713A037451}"/>
              </a:ext>
            </a:extLst>
          </p:cNvPr>
          <p:cNvSpPr/>
          <p:nvPr/>
        </p:nvSpPr>
        <p:spPr>
          <a:xfrm>
            <a:off x="-2873210" y="472299"/>
            <a:ext cx="485620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E257431-6B4C-61C3-0D6D-B25D5EC830F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99CD896-3288-1007-E4FC-26EE182DE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936" y="1795996"/>
            <a:ext cx="8324259" cy="434584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For mission,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mission, I want to bring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 (X2)</a:t>
            </a: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533FCD-DD35-CED7-DE2C-104C72609E10}"/>
              </a:ext>
            </a:extLst>
          </p:cNvPr>
          <p:cNvSpPr txBox="1">
            <a:spLocks/>
          </p:cNvSpPr>
          <p:nvPr/>
        </p:nvSpPr>
        <p:spPr>
          <a:xfrm>
            <a:off x="268782" y="6504199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“For Jesus”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21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CEF16-A874-A5B8-2E51-7B96A6FF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8E80510-5A4F-7A50-71A7-ED426E096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Let’s Pray</a:t>
            </a:r>
            <a:endParaRPr lang="en-AU" sz="2400" dirty="0">
              <a:solidFill>
                <a:srgbClr val="5CAA9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F18252D-0B5A-B546-E111-B7515166CBC8}"/>
              </a:ext>
            </a:extLst>
          </p:cNvPr>
          <p:cNvSpPr/>
          <p:nvPr/>
        </p:nvSpPr>
        <p:spPr>
          <a:xfrm>
            <a:off x="-265470" y="477081"/>
            <a:ext cx="2753807" cy="440037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879CCFB-BC66-D617-F1FF-B69351EF3EAD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9ABF874-E2F8-61FD-F619-9FB9A5CCA0DC}"/>
              </a:ext>
            </a:extLst>
          </p:cNvPr>
          <p:cNvSpPr txBox="1">
            <a:spLocks/>
          </p:cNvSpPr>
          <p:nvPr/>
        </p:nvSpPr>
        <p:spPr>
          <a:xfrm>
            <a:off x="1235520" y="1909815"/>
            <a:ext cx="7594025" cy="4421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Anytime, anywhere,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can say a little prayer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our Father in heaven,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 hears 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 (Fold your hands.)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 (Close your eyes.)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6" name="Lets Pray (Master 2)">
            <a:hlinkClick r:id="" action="ppaction://media"/>
            <a:extLst>
              <a:ext uri="{FF2B5EF4-FFF2-40B4-BE49-F238E27FC236}">
                <a16:creationId xmlns:a16="http://schemas.microsoft.com/office/drawing/2014/main" id="{E0A9B4C9-C76B-203A-46B7-3EEE3AF07B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75EDF01-C8D8-5221-983C-007381567C1C}"/>
              </a:ext>
            </a:extLst>
          </p:cNvPr>
          <p:cNvSpPr txBox="1">
            <a:spLocks/>
          </p:cNvSpPr>
          <p:nvPr/>
        </p:nvSpPr>
        <p:spPr>
          <a:xfrm>
            <a:off x="469827" y="649265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“Let’s Pray”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6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8B08C-A017-B046-E1EC-7E97057F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37B2D46-40A9-FC56-FBF4-66BFFC0647C1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WORD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965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AE87D-38C4-BF6E-F6D4-41D7EC53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9F1064C7-AE26-E959-A71C-B416D5C166F0}"/>
              </a:ext>
            </a:extLst>
          </p:cNvPr>
          <p:cNvSpPr txBox="1">
            <a:spLocks/>
          </p:cNvSpPr>
          <p:nvPr/>
        </p:nvSpPr>
        <p:spPr>
          <a:xfrm>
            <a:off x="1178232" y="1514069"/>
            <a:ext cx="7708602" cy="5235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I dug down deep in the dirt,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would never find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treasure as great as God’s Word, Full of wisdom and truth.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better than diamonds,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better than gold,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greatest story ever told,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the Bible.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Yes, it’s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CAD791-80B4-76B3-B631-EA18D813118A}"/>
              </a:ext>
            </a:extLst>
          </p:cNvPr>
          <p:cNvSpPr txBox="1">
            <a:spLocks/>
          </p:cNvSpPr>
          <p:nvPr/>
        </p:nvSpPr>
        <p:spPr>
          <a:xfrm>
            <a:off x="469827" y="6523625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“The Greatest Treasure”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9" name="The Greatest Treasure (Master 1)">
            <a:hlinkClick r:id="" action="ppaction://media"/>
            <a:extLst>
              <a:ext uri="{FF2B5EF4-FFF2-40B4-BE49-F238E27FC236}">
                <a16:creationId xmlns:a16="http://schemas.microsoft.com/office/drawing/2014/main" id="{910BF3EF-F933-5423-E873-D099755D8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70A7781-736B-F11E-6ED8-EB0F5F117781}"/>
              </a:ext>
            </a:extLst>
          </p:cNvPr>
          <p:cNvSpPr/>
          <p:nvPr/>
        </p:nvSpPr>
        <p:spPr>
          <a:xfrm>
            <a:off x="-1941407" y="447585"/>
            <a:ext cx="4856207" cy="440037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5EEE925-6C0D-765D-DCF7-2FB78179989E}"/>
              </a:ext>
            </a:extLst>
          </p:cNvPr>
          <p:cNvSpPr txBox="1">
            <a:spLocks/>
          </p:cNvSpPr>
          <p:nvPr/>
        </p:nvSpPr>
        <p:spPr>
          <a:xfrm>
            <a:off x="1121675" y="964081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6F0D2D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The Greatest Treasure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6F0D2D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56D9F7-F34B-5FF0-4CA7-CDAF07A4050A}"/>
              </a:ext>
            </a:extLst>
          </p:cNvPr>
          <p:cNvSpPr txBox="1">
            <a:spLocks/>
          </p:cNvSpPr>
          <p:nvPr/>
        </p:nvSpPr>
        <p:spPr>
          <a:xfrm>
            <a:off x="1121675" y="46906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GOD’S WORD</a:t>
            </a:r>
          </a:p>
        </p:txBody>
      </p:sp>
    </p:spTree>
    <p:extLst>
      <p:ext uri="{BB962C8B-B14F-4D97-AF65-F5344CB8AC3E}">
        <p14:creationId xmlns:p14="http://schemas.microsoft.com/office/powerpoint/2010/main" val="35301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CC775FA8-09B7-4184-01E0-062D99CC2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86B8B8-B09B-9722-469B-9216AA310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It’s About Love</a:t>
            </a:r>
            <a:endParaRPr lang="en-AU" sz="24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53CAF0C-B799-082B-C2CD-61A7B7498545}"/>
              </a:ext>
            </a:extLst>
          </p:cNvPr>
          <p:cNvSpPr/>
          <p:nvPr/>
        </p:nvSpPr>
        <p:spPr>
          <a:xfrm>
            <a:off x="-1540632" y="458674"/>
            <a:ext cx="4380271" cy="44003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85929E4-34FA-C962-E732-E4D812F3D856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B83D8FC-905E-32A4-7BF9-BC1334D579CB}"/>
              </a:ext>
            </a:extLst>
          </p:cNvPr>
          <p:cNvSpPr txBox="1">
            <a:spLocks/>
          </p:cNvSpPr>
          <p:nvPr/>
        </p:nvSpPr>
        <p:spPr>
          <a:xfrm>
            <a:off x="194629" y="2225760"/>
            <a:ext cx="4380272" cy="2876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about love for 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 love for 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about Jesus’ love for 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about love for us,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God’s love for us,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 we have everything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hearts will ever need.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4" name="Its about love (Mixed)">
            <a:hlinkClick r:id="" action="ppaction://media"/>
            <a:extLst>
              <a:ext uri="{FF2B5EF4-FFF2-40B4-BE49-F238E27FC236}">
                <a16:creationId xmlns:a16="http://schemas.microsoft.com/office/drawing/2014/main" id="{3387B821-C42B-C586-AAAC-5E7D50D5D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D32FB6F-A3D8-A03D-5F1A-73AF31A164A5}"/>
              </a:ext>
            </a:extLst>
          </p:cNvPr>
          <p:cNvSpPr txBox="1">
            <a:spLocks/>
          </p:cNvSpPr>
          <p:nvPr/>
        </p:nvSpPr>
        <p:spPr>
          <a:xfrm>
            <a:off x="1367898" y="642277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“It’s About Love”  by Tammy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Cinzio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© 2003 Creation Connection.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45F7C0E-573B-6F33-70C2-CABA6C260EC7}"/>
              </a:ext>
            </a:extLst>
          </p:cNvPr>
          <p:cNvSpPr txBox="1">
            <a:spLocks/>
          </p:cNvSpPr>
          <p:nvPr/>
        </p:nvSpPr>
        <p:spPr>
          <a:xfrm>
            <a:off x="4574901" y="2225760"/>
            <a:ext cx="5196987" cy="264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loves you so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wants you to know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is always by your side.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that His love is always there,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 you can trust that He will care.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Oh! Won’t you love Him too?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 arms are open wide. 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21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2E0B8B-6B2E-80F8-A463-E6841C1D8593}"/>
              </a:ext>
            </a:extLst>
          </p:cNvPr>
          <p:cNvSpPr txBox="1"/>
          <p:nvPr/>
        </p:nvSpPr>
        <p:spPr>
          <a:xfrm>
            <a:off x="545312" y="1840324"/>
            <a:ext cx="777556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 content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with such things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you have.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40BEB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Hebrews 13:5a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817149-EBA4-484C-65FD-9E4433EF3A0B}"/>
              </a:ext>
            </a:extLst>
          </p:cNvPr>
          <p:cNvSpPr/>
          <p:nvPr/>
        </p:nvSpPr>
        <p:spPr>
          <a:xfrm>
            <a:off x="-2115066" y="466812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8CD675-923F-07CD-86F7-5A0E422EB29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MEMORY VERSE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" name="1.4 Be Content copy">
            <a:hlinkClick r:id="" action="ppaction://media"/>
            <a:extLst>
              <a:ext uri="{FF2B5EF4-FFF2-40B4-BE49-F238E27FC236}">
                <a16:creationId xmlns:a16="http://schemas.microsoft.com/office/drawing/2014/main" id="{C7FB3D45-8820-CEF8-A856-4D62D9FC42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0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81C12-5592-E6F4-3350-0FE9FC6D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9E6AB89-18AA-CA33-4AC5-36A2B58A8677}"/>
              </a:ext>
            </a:extLst>
          </p:cNvPr>
          <p:cNvSpPr/>
          <p:nvPr/>
        </p:nvSpPr>
        <p:spPr>
          <a:xfrm>
            <a:off x="1825081" y="1174499"/>
            <a:ext cx="5901891" cy="4509002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SECRET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SURPRISE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BOX</a:t>
            </a:r>
          </a:p>
        </p:txBody>
      </p:sp>
    </p:spTree>
    <p:extLst>
      <p:ext uri="{BB962C8B-B14F-4D97-AF65-F5344CB8AC3E}">
        <p14:creationId xmlns:p14="http://schemas.microsoft.com/office/powerpoint/2010/main" val="2862379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D03FFA6-46F6-55C1-DDFF-5126E9AE0A86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6F6A6-A54D-8DB3-5E3C-026ED24E3C47}"/>
              </a:ext>
            </a:extLst>
          </p:cNvPr>
          <p:cNvSpPr txBox="1"/>
          <p:nvPr/>
        </p:nvSpPr>
        <p:spPr>
          <a:xfrm>
            <a:off x="2338944" y="2136338"/>
            <a:ext cx="48562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He lets me choose.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28B92F-ADD7-C2FF-B15A-E5BD9E53A80E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9224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D901936-794A-99DD-15C5-9CA22408ECC2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STORY</a:t>
            </a:r>
          </a:p>
        </p:txBody>
      </p:sp>
    </p:spTree>
    <p:extLst>
      <p:ext uri="{BB962C8B-B14F-4D97-AF65-F5344CB8AC3E}">
        <p14:creationId xmlns:p14="http://schemas.microsoft.com/office/powerpoint/2010/main" val="3048392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B42B10-788A-7753-369E-971890921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471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AA353A-53AF-FEEE-62EC-2AD0DD795D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50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C554AF-3B28-D588-8B1B-E75D976F7E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9022" y="4727"/>
            <a:ext cx="9693956" cy="685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09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AFD6B1-E2D6-C006-3915-62B2F4354B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70529" y="0"/>
            <a:ext cx="765094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45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028747-FE98-C27D-8635-8647841618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70044" y="0"/>
            <a:ext cx="9051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602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13A379-8279-18C6-E0DA-BE11282DF5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296" y="808892"/>
            <a:ext cx="12198296" cy="524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37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F24C9-BCBD-C723-D284-5D3F8F6F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D457E032-1852-8FE1-9E65-719DD8D48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1353E02-2005-D268-04F7-51FE9078FFA1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4E9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 ARRIVALS</a:t>
            </a:r>
          </a:p>
        </p:txBody>
      </p:sp>
    </p:spTree>
    <p:extLst>
      <p:ext uri="{BB962C8B-B14F-4D97-AF65-F5344CB8AC3E}">
        <p14:creationId xmlns:p14="http://schemas.microsoft.com/office/powerpoint/2010/main" val="4044135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708DB1-0D7B-8B87-4F9F-A143B6A888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70530" y="0"/>
            <a:ext cx="7650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193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F3AEF-E37B-A93E-7B9C-D2474039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64F527F-099B-7FC5-A110-0853C3D4AD30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EXPLORER BOX</a:t>
            </a:r>
          </a:p>
        </p:txBody>
      </p:sp>
    </p:spTree>
    <p:extLst>
      <p:ext uri="{BB962C8B-B14F-4D97-AF65-F5344CB8AC3E}">
        <p14:creationId xmlns:p14="http://schemas.microsoft.com/office/powerpoint/2010/main" val="1852249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D03FFA6-46F6-55C1-DDFF-5126E9AE0A86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6F6A6-A54D-8DB3-5E3C-026ED24E3C47}"/>
              </a:ext>
            </a:extLst>
          </p:cNvPr>
          <p:cNvSpPr txBox="1"/>
          <p:nvPr/>
        </p:nvSpPr>
        <p:spPr>
          <a:xfrm>
            <a:off x="2338944" y="2136338"/>
            <a:ext cx="48562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He lets me choose.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28B92F-ADD7-C2FF-B15A-E5BD9E53A80E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117182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08039-F562-2BBD-1040-F6C4C5D4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98863C8-DBE6-8C30-1AE3-3EEE59B30D04}"/>
              </a:ext>
            </a:extLst>
          </p:cNvPr>
          <p:cNvSpPr/>
          <p:nvPr/>
        </p:nvSpPr>
        <p:spPr>
          <a:xfrm>
            <a:off x="1703486" y="1174499"/>
            <a:ext cx="5901891" cy="4509002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6B349"/>
              </a:solidFill>
              <a:effectLst/>
              <a:highlight>
                <a:srgbClr val="E6B349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8F6449-B059-5F87-5E70-E451856F8EF5}"/>
              </a:ext>
            </a:extLst>
          </p:cNvPr>
          <p:cNvSpPr txBox="1"/>
          <p:nvPr/>
        </p:nvSpPr>
        <p:spPr>
          <a:xfrm>
            <a:off x="1703486" y="2051285"/>
            <a:ext cx="590189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 COLLECTOR CARD</a:t>
            </a:r>
          </a:p>
        </p:txBody>
      </p:sp>
    </p:spTree>
    <p:extLst>
      <p:ext uri="{BB962C8B-B14F-4D97-AF65-F5344CB8AC3E}">
        <p14:creationId xmlns:p14="http://schemas.microsoft.com/office/powerpoint/2010/main" val="3262456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5" y="2496760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CRAFT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1404064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D03FFA6-46F6-55C1-DDFF-5126E9AE0A86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6F6A6-A54D-8DB3-5E3C-026ED24E3C47}"/>
              </a:ext>
            </a:extLst>
          </p:cNvPr>
          <p:cNvSpPr txBox="1"/>
          <p:nvPr/>
        </p:nvSpPr>
        <p:spPr>
          <a:xfrm>
            <a:off x="2338944" y="2136338"/>
            <a:ext cx="48562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He lets me choose.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28B92F-ADD7-C2FF-B15A-E5BD9E53A80E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937485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5" y="2391253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CHALLENGE</a:t>
            </a:r>
          </a:p>
        </p:txBody>
      </p:sp>
    </p:spTree>
    <p:extLst>
      <p:ext uri="{BB962C8B-B14F-4D97-AF65-F5344CB8AC3E}">
        <p14:creationId xmlns:p14="http://schemas.microsoft.com/office/powerpoint/2010/main" val="14805487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D6CE8-4447-8AD0-9BE2-4FC98622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50823-AE78-854D-855A-DD12A35F97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372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Goodbye Song</a:t>
            </a:r>
            <a:endParaRPr lang="en-AU" sz="2400" dirty="0">
              <a:solidFill>
                <a:srgbClr val="DB6D3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B8E92AC-2863-BEAB-10B3-DCDFBE4B06F4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A6D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666113-CFFC-8A24-0327-3B49A4AFCA5E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45482B-C04F-49FD-F69F-CE16DB05B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ED2B4-55FE-F770-7079-982EBA6EF6CD}"/>
              </a:ext>
            </a:extLst>
          </p:cNvPr>
          <p:cNvSpPr txBox="1">
            <a:spLocks/>
          </p:cNvSpPr>
          <p:nvPr/>
        </p:nvSpPr>
        <p:spPr>
          <a:xfrm>
            <a:off x="943587" y="2024852"/>
            <a:ext cx="8483464" cy="3850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Sabbath School has come to an end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(Clap, clap).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to say “Good-bye” to my friends (Clap, clap).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 till we meet again.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7" name="Goodbye Song (Master 1)">
            <a:hlinkClick r:id="" action="ppaction://media"/>
            <a:extLst>
              <a:ext uri="{FF2B5EF4-FFF2-40B4-BE49-F238E27FC236}">
                <a16:creationId xmlns:a16="http://schemas.microsoft.com/office/drawing/2014/main" id="{9BFA1A47-DACA-6764-9FD3-D3C55347A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88" y="40088"/>
            <a:ext cx="812800" cy="8128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BA17524-35D9-685D-C27A-80EC03D5970D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“Goodbye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D4DC45-8C31-3A1D-1E27-6475F743AC36}"/>
              </a:ext>
            </a:extLst>
          </p:cNvPr>
          <p:cNvSpPr txBox="1"/>
          <p:nvPr/>
        </p:nvSpPr>
        <p:spPr>
          <a:xfrm>
            <a:off x="1975757" y="1240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16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E818A-144C-0E02-B284-73757882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61074E-5132-FE9E-4956-7855235191E8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603156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92E75F-0C32-2D02-AD55-F9469A965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971C278C-298E-CD20-BAF3-D156B242A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D8D23B0-20EC-63CB-501A-4E709D95D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Pack it Up</a:t>
            </a:r>
            <a:endParaRPr lang="en-AU" sz="24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0162EDD-8F41-6D18-71AB-B1EC88B34348}"/>
              </a:ext>
            </a:extLst>
          </p:cNvPr>
          <p:cNvSpPr/>
          <p:nvPr/>
        </p:nvSpPr>
        <p:spPr>
          <a:xfrm>
            <a:off x="-1540632" y="458674"/>
            <a:ext cx="4380271" cy="44003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FFA187-23BE-3210-40EB-5BF750272DAC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" name="Pack it up (Finals)">
            <a:hlinkClick r:id="" action="ppaction://media"/>
            <a:extLst>
              <a:ext uri="{FF2B5EF4-FFF2-40B4-BE49-F238E27FC236}">
                <a16:creationId xmlns:a16="http://schemas.microsoft.com/office/drawing/2014/main" id="{3743E211-1D63-92DB-ACB4-EB263CA18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3C4FF99F-5F1E-08BF-881F-1B0DF8CF7C78}"/>
              </a:ext>
            </a:extLst>
          </p:cNvPr>
          <p:cNvSpPr txBox="1">
            <a:spLocks/>
          </p:cNvSpPr>
          <p:nvPr/>
        </p:nvSpPr>
        <p:spPr>
          <a:xfrm>
            <a:off x="1023557" y="1682785"/>
            <a:ext cx="8733762" cy="4615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Pack it up and pick it up and put it away.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Now it’s time to listen,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sing and pray.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so good to be here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see you again.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Come, sit down,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et’s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talk about our special Friend.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Come, sit down,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et’s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talk about our special Friend.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0D370C5-BB13-55D4-FAFF-38BB6AC1F4F8}"/>
              </a:ext>
            </a:extLst>
          </p:cNvPr>
          <p:cNvSpPr txBox="1">
            <a:spLocks/>
          </p:cNvSpPr>
          <p:nvPr/>
        </p:nvSpPr>
        <p:spPr>
          <a:xfrm>
            <a:off x="469827" y="649055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“Pack It Up”  by Coralie Fraser. Arrangement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7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CDC32-06F4-F8C3-D967-19A4915C99A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1588600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0BA7F0-55E2-CB91-BFF0-CE987EAD7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74194-5285-0A68-4304-E9D8DFE06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 Big Hello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DB2FEEB-9BA6-8BCE-31B7-F768EC66BB27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A7556C-1D0A-D890-6876-845AA4959278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F202781-0C47-C4BB-63F2-03FCD229B5AE}"/>
              </a:ext>
            </a:extLst>
          </p:cNvPr>
          <p:cNvSpPr txBox="1">
            <a:spLocks/>
          </p:cNvSpPr>
          <p:nvPr/>
        </p:nvSpPr>
        <p:spPr>
          <a:xfrm>
            <a:off x="988459" y="1805027"/>
            <a:ext cx="7452158" cy="4407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talk to God,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elcome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Him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We’re so happy that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always hear us when we pray.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Closing our eyes,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love that You’re here.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Fill our hearts,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Draw us near. 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BFC5946-6CB3-0507-575E-E2F338C48835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“A Big Hello”  by Carolin Schmitz.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554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A7AD04-BF40-F21D-904D-26C5DCDE0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842ED-E810-344C-10F3-C33385C9E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827" y="84195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Jesus Loves Me and I Love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3CB0812-01FB-588F-499E-980C90F35E3D}"/>
              </a:ext>
            </a:extLst>
          </p:cNvPr>
          <p:cNvSpPr/>
          <p:nvPr/>
        </p:nvSpPr>
        <p:spPr>
          <a:xfrm>
            <a:off x="-630967" y="376613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9B3707-2C2F-781B-1E01-9C346B169215}"/>
              </a:ext>
            </a:extLst>
          </p:cNvPr>
          <p:cNvSpPr txBox="1">
            <a:spLocks/>
          </p:cNvSpPr>
          <p:nvPr/>
        </p:nvSpPr>
        <p:spPr>
          <a:xfrm>
            <a:off x="613319" y="353167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7792D85-5E98-A607-7A99-4F968FB2C1AB}"/>
              </a:ext>
            </a:extLst>
          </p:cNvPr>
          <p:cNvSpPr txBox="1">
            <a:spLocks/>
          </p:cNvSpPr>
          <p:nvPr/>
        </p:nvSpPr>
        <p:spPr>
          <a:xfrm>
            <a:off x="1172760" y="1374724"/>
            <a:ext cx="7396810" cy="51066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knows the number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 hairs on my head.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 thoughts of me are greater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Than the grains of sand.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gave His life for me,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 I could always 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God’s friend, God’s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loves me, and I love Jesus.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loves me, and I love Jesus. </a:t>
            </a: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6D6AB5-A731-CB31-2A45-1255EC11AA07}"/>
              </a:ext>
            </a:extLst>
          </p:cNvPr>
          <p:cNvSpPr txBox="1"/>
          <p:nvPr/>
        </p:nvSpPr>
        <p:spPr>
          <a:xfrm>
            <a:off x="1559169" y="121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AB332AB-0D3A-C27C-2E18-50B2B59D68D4}"/>
              </a:ext>
            </a:extLst>
          </p:cNvPr>
          <p:cNvSpPr txBox="1">
            <a:spLocks/>
          </p:cNvSpPr>
          <p:nvPr/>
        </p:nvSpPr>
        <p:spPr>
          <a:xfrm>
            <a:off x="469827" y="653534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“Jesus Loves Me and I Love Jesus”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2" name="Jesus Loves Me and I Love Jesus (Master 1)">
            <a:hlinkClick r:id="" action="ppaction://media"/>
            <a:extLst>
              <a:ext uri="{FF2B5EF4-FFF2-40B4-BE49-F238E27FC236}">
                <a16:creationId xmlns:a16="http://schemas.microsoft.com/office/drawing/2014/main" id="{766A55D4-6727-2C99-A692-CBCC38DC13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5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015ACD-93A1-2777-6DEE-4A52EAA76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2232C-A0E5-4E5E-488D-EFE6D3DAE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Our God is Amazing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D0D3B6D-46E8-3977-BC13-8191E631892E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51DF8A-686D-6726-F2B3-EC25A85DD17E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9450129-D054-CD12-FD7A-FC3FEABC95F4}"/>
              </a:ext>
            </a:extLst>
          </p:cNvPr>
          <p:cNvSpPr txBox="1">
            <a:spLocks/>
          </p:cNvSpPr>
          <p:nvPr/>
        </p:nvSpPr>
        <p:spPr>
          <a:xfrm>
            <a:off x="1234306" y="1653182"/>
            <a:ext cx="7615042" cy="4676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made the great big elephants And the tiny, crawling ants.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made the spotty leopards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stripy zebras.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made the fluffy bunnies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bees to make us honey.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made the quiet moths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the lazy, sleepy sloths.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0" name="Our God is Amazing (Master 1)">
            <a:hlinkClick r:id="" action="ppaction://media"/>
            <a:extLst>
              <a:ext uri="{FF2B5EF4-FFF2-40B4-BE49-F238E27FC236}">
                <a16:creationId xmlns:a16="http://schemas.microsoft.com/office/drawing/2014/main" id="{EFD6475C-BF3B-6AEC-3F7A-506B60C22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203" y="48480"/>
            <a:ext cx="812800" cy="8128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C7E174D-191C-AD7C-E451-27CEDB5F4D87}"/>
              </a:ext>
            </a:extLst>
          </p:cNvPr>
          <p:cNvSpPr txBox="1">
            <a:spLocks/>
          </p:cNvSpPr>
          <p:nvPr/>
        </p:nvSpPr>
        <p:spPr>
          <a:xfrm>
            <a:off x="469827" y="6466966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(Actions or props)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89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D57A22-9CDA-34AE-5A3C-B51C47E31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DA61C-ACDB-3890-A369-6E895ABB0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Our God is Amazing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DA134F5-1D04-630F-E384-3A4896E9FA9B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B568CA-37F3-4552-6A88-D76A53512284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BA437B7-958C-44CF-1F16-9855E4F7D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0E1C394-1750-892B-217B-7063560B7DD1}"/>
              </a:ext>
            </a:extLst>
          </p:cNvPr>
          <p:cNvSpPr txBox="1">
            <a:spLocks/>
          </p:cNvSpPr>
          <p:nvPr/>
        </p:nvSpPr>
        <p:spPr>
          <a:xfrm>
            <a:off x="1216671" y="1506171"/>
            <a:ext cx="7631723" cy="4892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Our God is amazing!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(Our God is amazing!)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 us all praise Him.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(Let us all praise Him.)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the animals, great and small,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Each one different and incredible,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God is amazing.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62EF7D-4AFC-BB1A-B040-121B58739419}"/>
              </a:ext>
            </a:extLst>
          </p:cNvPr>
          <p:cNvSpPr txBox="1"/>
          <p:nvPr/>
        </p:nvSpPr>
        <p:spPr>
          <a:xfrm>
            <a:off x="1559169" y="121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B27A5A2-A352-0ED6-B69C-1FC7CCA8CDF9}"/>
              </a:ext>
            </a:extLst>
          </p:cNvPr>
          <p:cNvSpPr txBox="1">
            <a:spLocks/>
          </p:cNvSpPr>
          <p:nvPr/>
        </p:nvSpPr>
        <p:spPr>
          <a:xfrm>
            <a:off x="469827" y="651190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“Our God Is Amazing”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B958CDC-FDAA-0BE8-4307-57FA939F1591}"/>
              </a:ext>
            </a:extLst>
          </p:cNvPr>
          <p:cNvSpPr txBox="1">
            <a:spLocks/>
          </p:cNvSpPr>
          <p:nvPr/>
        </p:nvSpPr>
        <p:spPr>
          <a:xfrm>
            <a:off x="247088" y="643952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(Actions or props)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4229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1227</Words>
  <Application>Microsoft Macintosh PowerPoint</Application>
  <PresentationFormat>Widescreen</PresentationFormat>
  <Paragraphs>326</Paragraphs>
  <Slides>38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Aptos</vt:lpstr>
      <vt:lpstr>Aptos Display</vt:lpstr>
      <vt:lpstr>Arial</vt:lpstr>
      <vt:lpstr>Century Gothic</vt:lpstr>
      <vt:lpstr>Helvetica</vt:lpstr>
      <vt:lpstr>Office Theme</vt:lpstr>
      <vt:lpstr>PowerPoint Presentation</vt:lpstr>
      <vt:lpstr>It’s About Love</vt:lpstr>
      <vt:lpstr>PowerPoint Presentation</vt:lpstr>
      <vt:lpstr>Pack it Up</vt:lpstr>
      <vt:lpstr>PowerPoint Presentation</vt:lpstr>
      <vt:lpstr>A Big Hello</vt:lpstr>
      <vt:lpstr>Jesus Loves Me and I Love Jesus</vt:lpstr>
      <vt:lpstr>Our God is Amazing</vt:lpstr>
      <vt:lpstr>Our God is Amazing</vt:lpstr>
      <vt:lpstr>Our God is Amazing</vt:lpstr>
      <vt:lpstr>Our God is Amazing</vt:lpstr>
      <vt:lpstr>Happy Birthday </vt:lpstr>
      <vt:lpstr>Visitor Song </vt:lpstr>
      <vt:lpstr>PowerPoint Presentation</vt:lpstr>
      <vt:lpstr>For Jesus</vt:lpstr>
      <vt:lpstr>For Jesus</vt:lpstr>
      <vt:lpstr>Let’s Pray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 Song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Herzel, Meredith</cp:lastModifiedBy>
  <cp:revision>51</cp:revision>
  <dcterms:created xsi:type="dcterms:W3CDTF">2025-03-02T08:19:28Z</dcterms:created>
  <dcterms:modified xsi:type="dcterms:W3CDTF">2025-10-19T20:30:13Z</dcterms:modified>
</cp:coreProperties>
</file>